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Amatic SC" charset="-79"/>
      <p:regular r:id="rId13"/>
      <p:bold r:id="rId14"/>
    </p:embeddedFont>
    <p:embeddedFont>
      <p:font typeface="Source Code Pro" pitchFamily="49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55" autoAdjust="0"/>
    <p:restoredTop sz="94660"/>
  </p:normalViewPr>
  <p:slideViewPr>
    <p:cSldViewPr>
      <p:cViewPr varScale="1">
        <p:scale>
          <a:sx n="91" d="100"/>
          <a:sy n="91" d="100"/>
        </p:scale>
        <p:origin x="-76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8000"/>
            </a:lvl1pPr>
            <a:lvl2pPr lvl="1" algn="ctr">
              <a:spcBef>
                <a:spcPts val="0"/>
              </a:spcBef>
              <a:buSzPct val="100000"/>
              <a:defRPr sz="8000"/>
            </a:lvl2pPr>
            <a:lvl3pPr lvl="2" algn="ctr">
              <a:spcBef>
                <a:spcPts val="0"/>
              </a:spcBef>
              <a:buSzPct val="100000"/>
              <a:defRPr sz="8000"/>
            </a:lvl3pPr>
            <a:lvl4pPr lvl="3" algn="ctr">
              <a:spcBef>
                <a:spcPts val="0"/>
              </a:spcBef>
              <a:buSzPct val="100000"/>
              <a:defRPr sz="8000"/>
            </a:lvl4pPr>
            <a:lvl5pPr lvl="4" algn="ctr">
              <a:spcBef>
                <a:spcPts val="0"/>
              </a:spcBef>
              <a:buSzPct val="100000"/>
              <a:defRPr sz="8000"/>
            </a:lvl5pPr>
            <a:lvl6pPr lvl="5" algn="ctr">
              <a:spcBef>
                <a:spcPts val="0"/>
              </a:spcBef>
              <a:buSzPct val="100000"/>
              <a:defRPr sz="8000"/>
            </a:lvl6pPr>
            <a:lvl7pPr lvl="6" algn="ctr">
              <a:spcBef>
                <a:spcPts val="0"/>
              </a:spcBef>
              <a:buSzPct val="100000"/>
              <a:defRPr sz="8000"/>
            </a:lvl7pPr>
            <a:lvl8pPr lvl="7" algn="ctr">
              <a:spcBef>
                <a:spcPts val="0"/>
              </a:spcBef>
              <a:buSzPct val="100000"/>
              <a:defRPr sz="8000"/>
            </a:lvl8pPr>
            <a:lvl9pPr lvl="8" algn="ctr">
              <a:spcBef>
                <a:spcPts val="0"/>
              </a:spcBef>
              <a:buSzPct val="100000"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4000"/>
            </a:lvl1pPr>
            <a:lvl2pPr lvl="1">
              <a:spcBef>
                <a:spcPts val="0"/>
              </a:spcBef>
              <a:buSzPct val="100000"/>
              <a:defRPr sz="4000"/>
            </a:lvl2pPr>
            <a:lvl3pPr lvl="2">
              <a:spcBef>
                <a:spcPts val="0"/>
              </a:spcBef>
              <a:buSzPct val="100000"/>
              <a:defRPr sz="4000"/>
            </a:lvl3pPr>
            <a:lvl4pPr lvl="3">
              <a:spcBef>
                <a:spcPts val="0"/>
              </a:spcBef>
              <a:buSzPct val="100000"/>
              <a:defRPr sz="4000"/>
            </a:lvl4pPr>
            <a:lvl5pPr lvl="4">
              <a:spcBef>
                <a:spcPts val="0"/>
              </a:spcBef>
              <a:buSzPct val="100000"/>
              <a:defRPr sz="4000"/>
            </a:lvl5pPr>
            <a:lvl6pPr lvl="5">
              <a:spcBef>
                <a:spcPts val="0"/>
              </a:spcBef>
              <a:buSzPct val="100000"/>
              <a:defRPr sz="4000"/>
            </a:lvl6pPr>
            <a:lvl7pPr lvl="6">
              <a:spcBef>
                <a:spcPts val="0"/>
              </a:spcBef>
              <a:buSzPct val="100000"/>
              <a:defRPr sz="4000"/>
            </a:lvl7pPr>
            <a:lvl8pPr lvl="7">
              <a:spcBef>
                <a:spcPts val="0"/>
              </a:spcBef>
              <a:buSzPct val="100000"/>
              <a:defRPr sz="4000"/>
            </a:lvl8pPr>
            <a:lvl9pPr lvl="8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000"/>
            </a:lvl1pPr>
            <a:lvl2pPr lvl="1">
              <a:spcBef>
                <a:spcPts val="0"/>
              </a:spcBef>
              <a:buSzPct val="100000"/>
              <a:defRPr sz="3000"/>
            </a:lvl2pPr>
            <a:lvl3pPr lvl="2">
              <a:spcBef>
                <a:spcPts val="0"/>
              </a:spcBef>
              <a:buSzPct val="100000"/>
              <a:defRPr sz="3000"/>
            </a:lvl3pPr>
            <a:lvl4pPr lvl="3">
              <a:spcBef>
                <a:spcPts val="0"/>
              </a:spcBef>
              <a:buSzPct val="100000"/>
              <a:defRPr sz="3000"/>
            </a:lvl4pPr>
            <a:lvl5pPr lvl="4">
              <a:spcBef>
                <a:spcPts val="0"/>
              </a:spcBef>
              <a:buSzPct val="100000"/>
              <a:defRPr sz="3000"/>
            </a:lvl5pPr>
            <a:lvl6pPr lvl="5">
              <a:spcBef>
                <a:spcPts val="0"/>
              </a:spcBef>
              <a:buSzPct val="100000"/>
              <a:defRPr sz="3000"/>
            </a:lvl6pPr>
            <a:lvl7pPr lvl="6">
              <a:spcBef>
                <a:spcPts val="0"/>
              </a:spcBef>
              <a:buSzPct val="100000"/>
              <a:defRPr sz="3000"/>
            </a:lvl7pPr>
            <a:lvl8pPr lvl="7">
              <a:spcBef>
                <a:spcPts val="0"/>
              </a:spcBef>
              <a:buSzPct val="100000"/>
              <a:defRPr sz="3000"/>
            </a:lvl8pPr>
            <a:lvl9pPr lvl="8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es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2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‹#›</a:t>
            </a:fld>
            <a:endParaRPr lang="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s" sz="10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/>
              <a:t>Friends of Fulbright</a:t>
            </a:r>
          </a:p>
          <a:p>
            <a:pPr lvl="0">
              <a:spcBef>
                <a:spcPts val="0"/>
              </a:spcBef>
              <a:buNone/>
            </a:pPr>
            <a:r>
              <a:rPr lang="es" sz="4800" dirty="0"/>
              <a:t>Convocatoria </a:t>
            </a:r>
            <a:r>
              <a:rPr lang="es" sz="4800" dirty="0" smtClean="0"/>
              <a:t>2017</a:t>
            </a:r>
            <a:br>
              <a:rPr lang="es" sz="4800" dirty="0" smtClean="0"/>
            </a:br>
            <a:r>
              <a:rPr lang="es" sz="2800" dirty="0" smtClean="0"/>
              <a:t>Fulbright Argentina &amp; Ministerio de Educacion y Deportes de la Nacion</a:t>
            </a:r>
            <a:endParaRPr lang="es" sz="2800" dirty="0"/>
          </a:p>
        </p:txBody>
      </p: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dirty="0"/>
              <a:t>University of Nebraska at Lincoln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Amatic SC"/>
                <a:ea typeface="Amatic SC"/>
                <a:cs typeface="Amatic SC"/>
                <a:sym typeface="Amatic SC"/>
              </a:rPr>
              <a:t>Forum on World Issues. Sonia Shah. Pandemics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 l="-1430" t="36959" r="1429" b="8422"/>
          <a:stretch/>
        </p:blipFill>
        <p:spPr>
          <a:xfrm>
            <a:off x="0" y="0"/>
            <a:ext cx="6858000" cy="28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 t="17811" b="6557"/>
          <a:stretch/>
        </p:blipFill>
        <p:spPr>
          <a:xfrm>
            <a:off x="2767425" y="2431974"/>
            <a:ext cx="6376573" cy="27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0" y="3857634"/>
            <a:ext cx="2907300" cy="11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3000" b="1" dirty="0">
                <a:latin typeface="Amatic SC"/>
                <a:ea typeface="Amatic SC"/>
                <a:cs typeface="Amatic SC"/>
                <a:sym typeface="Amatic SC"/>
              </a:rPr>
              <a:t>Forum on World Issues. Sonia Shah. Pandemics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6930900" y="0"/>
            <a:ext cx="2213100" cy="114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000" b="1" dirty="0">
                <a:latin typeface="Amatic SC"/>
                <a:ea typeface="Amatic SC"/>
                <a:cs typeface="Amatic SC"/>
                <a:sym typeface="Amatic SC"/>
              </a:rPr>
              <a:t>Meeting with Argentinians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Lincoln, NE </a:t>
            </a:r>
          </a:p>
          <a:p>
            <a:pPr lvl="0">
              <a:spcBef>
                <a:spcPts val="0"/>
              </a:spcBef>
              <a:buNone/>
            </a:pPr>
            <a:r>
              <a:rPr lang="es" sz="3600"/>
              <a:t>The cornhuskers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 l="13217" t="21252" r="6820" b="17731"/>
          <a:stretch/>
        </p:blipFill>
        <p:spPr>
          <a:xfrm>
            <a:off x="1027087" y="1638674"/>
            <a:ext cx="7311825" cy="313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144825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UNL Campus - </a:t>
            </a:r>
            <a:r>
              <a:rPr lang="es" sz="3600"/>
              <a:t>City campus</a:t>
            </a:r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3">
            <a:alphaModFix/>
          </a:blip>
          <a:srcRect b="30323"/>
          <a:stretch/>
        </p:blipFill>
        <p:spPr>
          <a:xfrm>
            <a:off x="829237" y="882087"/>
            <a:ext cx="7485525" cy="403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UNL Campus - </a:t>
            </a:r>
            <a:r>
              <a:rPr lang="es" sz="3600"/>
              <a:t>east campus</a:t>
            </a: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b="33814"/>
          <a:stretch/>
        </p:blipFill>
        <p:spPr>
          <a:xfrm>
            <a:off x="845925" y="1093850"/>
            <a:ext cx="7452125" cy="381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El programa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Interpersonal Skills for Leadership</a:t>
            </a:r>
          </a:p>
          <a:p>
            <a:pPr lvl="0">
              <a:spcBef>
                <a:spcPts val="0"/>
              </a:spcBef>
              <a:buNone/>
            </a:pPr>
            <a:r>
              <a:rPr lang="es"/>
              <a:t>Social Change Leadership Seminar</a:t>
            </a:r>
          </a:p>
          <a:p>
            <a:pPr lvl="0">
              <a:spcBef>
                <a:spcPts val="0"/>
              </a:spcBef>
              <a:buNone/>
            </a:pPr>
            <a:r>
              <a:rPr lang="es"/>
              <a:t>Agriculture &amp; Innovation Seminar</a:t>
            </a:r>
          </a:p>
          <a:p>
            <a:pPr lvl="0">
              <a:spcBef>
                <a:spcPts val="0"/>
              </a:spcBef>
              <a:buNone/>
            </a:pPr>
            <a:r>
              <a:rPr lang="es"/>
              <a:t>US Foreign Policy</a:t>
            </a:r>
          </a:p>
          <a:p>
            <a:pPr lvl="0">
              <a:spcBef>
                <a:spcPts val="0"/>
              </a:spcBef>
              <a:buNone/>
            </a:pPr>
            <a:r>
              <a:rPr lang="es"/>
              <a:t>Community Service</a:t>
            </a:r>
          </a:p>
          <a:p>
            <a:pPr lvl="0">
              <a:spcBef>
                <a:spcPts val="0"/>
              </a:spcBef>
              <a:buNone/>
            </a:pPr>
            <a:r>
              <a:rPr lang="es"/>
              <a:t>Dairy Products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623400" y="586350"/>
            <a:ext cx="8520600" cy="103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6000"/>
              <a:t>27 Argentinos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l="10634" t="11732" r="11568" b="2060"/>
          <a:stretch/>
        </p:blipFill>
        <p:spPr>
          <a:xfrm>
            <a:off x="0" y="2131625"/>
            <a:ext cx="4831799" cy="301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 t="21266"/>
          <a:stretch/>
        </p:blipFill>
        <p:spPr>
          <a:xfrm>
            <a:off x="4402724" y="-86849"/>
            <a:ext cx="4741273" cy="27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5">
            <a:alphaModFix/>
          </a:blip>
          <a:srcRect t="29671" r="2704"/>
          <a:stretch/>
        </p:blipFill>
        <p:spPr>
          <a:xfrm>
            <a:off x="4402725" y="2573100"/>
            <a:ext cx="4741273" cy="257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Clima</a:t>
            </a:r>
          </a:p>
        </p:txBody>
      </p:sp>
      <p:pic>
        <p:nvPicPr>
          <p:cNvPr id="100" name="Shape 100"/>
          <p:cNvPicPr preferRelativeResize="0"/>
          <p:nvPr/>
        </p:nvPicPr>
        <p:blipFill rotWithShape="1">
          <a:blip r:embed="rId3">
            <a:alphaModFix/>
          </a:blip>
          <a:srcRect t="4997"/>
          <a:stretch/>
        </p:blipFill>
        <p:spPr>
          <a:xfrm>
            <a:off x="-5" y="1093849"/>
            <a:ext cx="4687804" cy="33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4">
            <a:alphaModFix/>
          </a:blip>
          <a:srcRect l="5747" t="8092" r="8082" b="14544"/>
          <a:stretch/>
        </p:blipFill>
        <p:spPr>
          <a:xfrm>
            <a:off x="4183300" y="1093850"/>
            <a:ext cx="4960700" cy="33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89200" y="153750"/>
            <a:ext cx="85206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4800"/>
              <a:t>Viajes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2137"/>
            <a:ext cx="5348499" cy="401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0" y="500048"/>
            <a:ext cx="3045854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3000" dirty="0"/>
              <a:t>Cornhuskers vs. spartans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Cornhuskers vs. spartans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28675"/>
            <a:ext cx="5269299" cy="39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825" y="0"/>
            <a:ext cx="4201174" cy="315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5214942" y="3214692"/>
            <a:ext cx="4201200" cy="80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000" dirty="0"/>
              <a:t>ConAgraFoods visit. Popcorn plant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-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84</Words>
  <PresentationFormat>On-screen Show (16:9)</PresentationFormat>
  <Paragraphs>23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Amatic SC</vt:lpstr>
      <vt:lpstr>Source Code Pro</vt:lpstr>
      <vt:lpstr>beach-day</vt:lpstr>
      <vt:lpstr>Friends of Fulbright Convocatoria 2017 Fulbright Argentina &amp; Ministerio de Educacion y Deportes de la Nacion</vt:lpstr>
      <vt:lpstr>Lincoln, NE  The cornhuskers</vt:lpstr>
      <vt:lpstr>UNL Campus - City campus</vt:lpstr>
      <vt:lpstr>UNL Campus - east campus</vt:lpstr>
      <vt:lpstr>El programa</vt:lpstr>
      <vt:lpstr>27 Argentinos</vt:lpstr>
      <vt:lpstr>Clima</vt:lpstr>
      <vt:lpstr>Viajes</vt:lpstr>
      <vt:lpstr>Cornhuskers vs. spartans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Friends of Fulbright Convocatoria 2017</dc:title>
  <cp:lastModifiedBy>Celina Barreiro</cp:lastModifiedBy>
  <cp:revision>2</cp:revision>
  <dcterms:modified xsi:type="dcterms:W3CDTF">2017-03-14T16:39:09Z</dcterms:modified>
</cp:coreProperties>
</file>